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63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20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14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35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6524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15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04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11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42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60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88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63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9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9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03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25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A533-2525-4990-BE0D-6D7E874790B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1478B3-BCEB-41F3-9112-EFBA025C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5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6518"/>
            <a:ext cx="7766936" cy="3574318"/>
          </a:xfrm>
        </p:spPr>
        <p:txBody>
          <a:bodyPr/>
          <a:lstStyle/>
          <a:p>
            <a:r>
              <a:rPr lang="ru-RU" dirty="0" smtClean="0"/>
              <a:t>Белов Сергей Иванович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943219" cy="23630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Подготовила студентка 2 курса 4 группы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Стоматологического факультета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Курякова Н.Д.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Научный руководитель: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Тиханович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Н.У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2024г.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77440" y="640080"/>
            <a:ext cx="6518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Министерство здравоохранения Республики Беларусь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УО « Витебский государственныый ордена Дружбы народов медицинский университет»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09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1973"/>
            <a:ext cx="5092401" cy="6065948"/>
          </a:xfrm>
        </p:spPr>
        <p:txBody>
          <a:bodyPr/>
          <a:lstStyle/>
          <a:p>
            <a:r>
              <a:rPr lang="ru-RU" sz="2000" dirty="0"/>
              <a:t>Накануне Дня Победы мы вспоминаем подвиги наших предков, которые спасли советский народ от фашизма. Без военных врачей, фельдшеров, медицинских сестер, санинструкторов и санитарок этот подвиг был бы невозможен. Их самоотверженность, бесстрашие и труд невозможно переоценить. В то время когда солдаты Красной армии на передовой сражались за Родину, медицинские работники боролись со смертью, пытаясь вернуть в строй каждого бойца. Смертность медработников была на втором месте после гибели на полях сражений бойцов стрелковых подразделений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9024" y="103031"/>
            <a:ext cx="5246204" cy="3410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024" y="3513787"/>
            <a:ext cx="5246204" cy="3221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3" y="450761"/>
            <a:ext cx="5087154" cy="5590601"/>
          </a:xfrm>
        </p:spPr>
        <p:txBody>
          <a:bodyPr>
            <a:normAutofit/>
          </a:bodyPr>
          <a:lstStyle/>
          <a:p>
            <a:r>
              <a:rPr lang="ru-RU" sz="2000" dirty="0"/>
              <a:t>Военным врачом был и Сергей Иванович Белов, выпускник </a:t>
            </a:r>
            <a:r>
              <a:rPr lang="ru-RU" sz="2000" dirty="0" err="1"/>
              <a:t>Военно</a:t>
            </a:r>
            <a:r>
              <a:rPr lang="ru-RU" sz="2000" dirty="0"/>
              <a:t> – медицинской академии </a:t>
            </a:r>
            <a:r>
              <a:rPr lang="ru-RU" sz="2000" dirty="0" err="1"/>
              <a:t>им.Кирова</a:t>
            </a:r>
            <a:r>
              <a:rPr lang="ru-RU" sz="2000" dirty="0"/>
              <a:t> в Ленинграде. В 1942 году был направлен на Западный фронт. Был начальником медицинской службы отдельной танковой бригады прошел дорогами войны от Подмосковья до </a:t>
            </a:r>
            <a:r>
              <a:rPr lang="ru-RU" sz="2000" dirty="0" err="1"/>
              <a:t>Кенинсберга</a:t>
            </a:r>
            <a:r>
              <a:rPr lang="ru-RU" sz="2000" dirty="0"/>
              <a:t>. Он учувствовал в освобождении нашего города. В ходе операции «Багратион» был ранен.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3070" y="450761"/>
            <a:ext cx="4932609" cy="5898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542" y="4121238"/>
            <a:ext cx="4500495" cy="2440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14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9094"/>
            <a:ext cx="8685607" cy="2743200"/>
          </a:xfrm>
        </p:spPr>
        <p:txBody>
          <a:bodyPr>
            <a:normAutofit/>
          </a:bodyPr>
          <a:lstStyle/>
          <a:p>
            <a:r>
              <a:rPr lang="ru-RU" sz="2000" dirty="0"/>
              <a:t>После войны с 1945 – 1949 год Сергей Иванович продолжил военную службу в качестве врача танкового полка и командира медсанбата. Работал в Омском </a:t>
            </a:r>
            <a:r>
              <a:rPr lang="ru-RU" sz="2000" dirty="0" err="1"/>
              <a:t>военно</a:t>
            </a:r>
            <a:r>
              <a:rPr lang="ru-RU" sz="2000" dirty="0"/>
              <a:t> – медицинском училище, затем в Саратовском и Гродненском медицинских институтах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 марта 1961 по 1975 гг. назначен начальником военной кафедры « Витебского государственного медицинского института». Общий стаж работы в нашем институте </a:t>
            </a:r>
            <a:r>
              <a:rPr lang="ru-RU" sz="2000" dirty="0">
                <a:solidFill>
                  <a:srgbClr val="92D050"/>
                </a:solidFill>
              </a:rPr>
              <a:t>29 лет.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978" y="2794715"/>
            <a:ext cx="7856112" cy="3889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29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"/>
            <a:ext cx="5337100" cy="673565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92D050"/>
                </a:solidFill>
              </a:rPr>
              <a:t>Сергей Иванович Белов </a:t>
            </a:r>
            <a:r>
              <a:rPr lang="ru-RU" sz="2000" dirty="0"/>
              <a:t>– автор многочисленных публикаций по истории медицины и истории Великой Отечественной войны. В 1958 г. Белов успешно защитил кандидатскую диссертацию по теме «Оказание медицинской помощи пораженным танкистам, извлечение их из танков и вывоз с поля боя».  Активно проводил исследования по медицинской географии Беларуси и в 1984 году выпустил «</a:t>
            </a:r>
            <a:r>
              <a:rPr lang="ru-RU" sz="2000" dirty="0" err="1"/>
              <a:t>Медико</a:t>
            </a:r>
            <a:r>
              <a:rPr lang="ru-RU" sz="2000" dirty="0"/>
              <a:t> – географический атлас Белорусской ССР», включающий 130 специальных карт. Защитил докторскую  диссертацию по теме « Медицинская география Беларуси», за что в 1985 году удостоен лауреата Государственной премии СССР по науке и технике. Она написал 280 научных работ, посвященным вопросам истории здравоохранения.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9346" y="115909"/>
            <a:ext cx="4253054" cy="6266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483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789"/>
            <a:ext cx="8596668" cy="5912573"/>
          </a:xfrm>
        </p:spPr>
        <p:txBody>
          <a:bodyPr>
            <a:normAutofit/>
          </a:bodyPr>
          <a:lstStyle/>
          <a:p>
            <a:r>
              <a:rPr lang="ru-RU" sz="2000" dirty="0"/>
              <a:t>Многочисленными наградами отмечен и боевой путь Сергея Ивановича, он награжден орденом   «Отечественной войны 1 степени», дважды орденом « Красной звезды», « За службу Родине в вооруженных Силах СССР 3 степени», медалями за « Боевые заслуги», « За победу над Германией в Великой Отечественной войне 1941 – 1945 </a:t>
            </a:r>
            <a:r>
              <a:rPr lang="ru-RU" sz="2000" dirty="0" err="1"/>
              <a:t>гг</a:t>
            </a:r>
            <a:r>
              <a:rPr lang="ru-RU" sz="2000" dirty="0"/>
              <a:t>», « За взятие Кенигсберга». Знаками « Отличник здравоохранения СССР», « За отличные успехи в работе» Министерства высшего и среднего специального образования СССР.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4" y="3202912"/>
            <a:ext cx="2695575" cy="2838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9116" y="2942976"/>
            <a:ext cx="3637207" cy="391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7927" y="2996678"/>
            <a:ext cx="2895130" cy="3250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845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3335"/>
            <a:ext cx="8762880" cy="5758027"/>
          </a:xfrm>
        </p:spPr>
        <p:txBody>
          <a:bodyPr>
            <a:normAutofit/>
          </a:bodyPr>
          <a:lstStyle/>
          <a:p>
            <a:r>
              <a:rPr lang="ru-RU" sz="2000" dirty="0"/>
              <a:t>Студенты, его ученики, коллеги вспоминают Сергея Ивановича как интеллигентного, высочайшей эрудиции человека, корректного и очень внимательного к студенчеству, великолепного педагога. Несмотря на что, что он прошел, по-своему тяжелый путь, его душа оставалась доброй и отзывчивой.   Он воспитывал в студентах чувство любви к Родине, гуманизм и тягу к знаниям.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4" y="2401909"/>
            <a:ext cx="5586515" cy="3837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9265" y="2401909"/>
            <a:ext cx="5336572" cy="3837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3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425004"/>
            <a:ext cx="6207617" cy="2923504"/>
          </a:xfrm>
        </p:spPr>
        <p:txBody>
          <a:bodyPr>
            <a:normAutofit/>
          </a:bodyPr>
          <a:lstStyle/>
          <a:p>
            <a:r>
              <a:rPr lang="ru-RU" sz="2000" dirty="0"/>
              <a:t>Чтобы увековечить память заслуженного врача и бывшего фронтовика Сергея Ивановича  Белова  7 мая 2021 года в « Витебском государственном медицинском университете», благодаря авторству витебского скульптора Сергея Сотникова была открыта мемориальная доска в честь </a:t>
            </a:r>
            <a:r>
              <a:rPr lang="ru-RU" sz="2000" dirty="0" smtClean="0"/>
              <a:t>ветерана в главном корпусе у входа на « Военную кафедру».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6026" t="5109" r="32212" b="6300"/>
          <a:stretch/>
        </p:blipFill>
        <p:spPr>
          <a:xfrm>
            <a:off x="6838683" y="141667"/>
            <a:ext cx="4906850" cy="6516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35" y="3006501"/>
            <a:ext cx="5731098" cy="365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33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268" y="3310877"/>
            <a:ext cx="4876800" cy="2657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841178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534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Белов Сергей Иванович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Белов Сергей Иванович</dc:title>
  <dc:creator>Admin</dc:creator>
  <cp:lastModifiedBy>ULTRA</cp:lastModifiedBy>
  <cp:revision>12</cp:revision>
  <dcterms:created xsi:type="dcterms:W3CDTF">2024-04-11T16:38:19Z</dcterms:created>
  <dcterms:modified xsi:type="dcterms:W3CDTF">2024-04-25T05:12:45Z</dcterms:modified>
</cp:coreProperties>
</file>