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9" r:id="rId4"/>
    <p:sldId id="257" r:id="rId5"/>
    <p:sldId id="268" r:id="rId6"/>
    <p:sldId id="274" r:id="rId7"/>
    <p:sldId id="275" r:id="rId8"/>
    <p:sldId id="273" r:id="rId9"/>
    <p:sldId id="267" r:id="rId10"/>
    <p:sldId id="270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76" d="100"/>
          <a:sy n="76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C%D0%B5%D0%B6%D0%B4%D1%83%D0%BD%D0%B0%D1%80%D0%BE%D0%B4%D0%BD%D0%B0%D1%8F_%D1%84%D0%B5%D0%B4%D0%B5%D1%80%D0%B0%D1%86%D0%B8%D1%8F_%D0%B3%D0%B8%D0%BC%D0%BD%D0%B0%D1%81%D1%82%D0%B8%D0%BA%D0%B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682514"/>
            <a:ext cx="7027872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Спортивная аэробика (Аэробная гимнастика)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5805264"/>
            <a:ext cx="7803620" cy="360040"/>
          </a:xfrm>
          <a:solidFill>
            <a:schemeClr val="accent4">
              <a:lumMod val="20000"/>
              <a:lumOff val="80000"/>
              <a:alpha val="97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Витебский государственный ордена Дружбы народов медицинский университет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16" y="-121775"/>
            <a:ext cx="1656184" cy="1656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866" y="1427459"/>
            <a:ext cx="5927260" cy="4003081"/>
          </a:xfrm>
          <a:prstGeom prst="rect">
            <a:avLst/>
          </a:prstGeom>
          <a:solidFill>
            <a:schemeClr val="accent4">
              <a:lumMod val="20000"/>
              <a:lumOff val="80000"/>
              <a:alpha val="98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208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секции Аэробика спортивная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(аэробная гимнастика) УО «ВГМУ»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Позняк Жанна Анатольевна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624" y="1844824"/>
            <a:ext cx="2736304" cy="3878226"/>
          </a:xfrm>
        </p:spPr>
      </p:pic>
      <p:sp>
        <p:nvSpPr>
          <p:cNvPr id="5" name="Прямоугольник 4"/>
          <p:cNvSpPr/>
          <p:nvPr/>
        </p:nvSpPr>
        <p:spPr>
          <a:xfrm>
            <a:off x="4211960" y="226457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кафедры «Физическая культура»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наук.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учебно-методическое обеспечение образовательного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на кафедре «Физическая культура».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229200"/>
            <a:ext cx="1329043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4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836712"/>
            <a:ext cx="3224957" cy="57332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-99392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0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" y="4695087"/>
            <a:ext cx="2870056" cy="215254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5117"/>
            <a:ext cx="1602512" cy="16025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4624"/>
            <a:ext cx="7786112" cy="5328592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АЭРОБНАЯ  ГИМНАСТИКА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 способностью  спортсменов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исполнять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непрерывные  сложные  сочетания  аэробных  движений  высокой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 музыку,  которые  заимствованы  из  традиционных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аэробных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упражнений:  в  программе  должны  демонстрироваться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движение, гибкость, сила при выполнении с высокой степенью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 базовых шагов и  элементов сложности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«СОЕДИНЕНИЕ АЭРОБНЫХ ДВИЖЕНИЙ»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 комбинации  основных  аэробных  шагов  сочетающихся  с  движениями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выполняемые  в  полном  соответствии  с  музыкой,  для  создания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ритмичных  и  непрерывных  последовательностей  движений 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низкой интенсивностью воздействия.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   должны  обеспечить    высокий  уровень  интенсивности 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90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flip dir="r"/>
        <p:sndAc>
          <p:stSnd>
            <p:snd r:embed="rId2" name="laser.wav"/>
          </p:stSnd>
        </p:sndAc>
      </p:transition>
    </mc:Choice>
    <mc:Fallback xmlns="">
      <p:transition spd="slow" advClick="0" advTm="1000">
        <p:fade/>
        <p:sndAc>
          <p:stSnd>
            <p:snd r:embed="rId5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" y="0"/>
            <a:ext cx="1602512" cy="16025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12976"/>
            <a:ext cx="4764021" cy="3356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250" y="229756"/>
            <a:ext cx="76328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(НОМИНАЦИИ СОРЕВНОВАНИЙ)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2485256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82296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Аэробная  Гимнастика  включают  следующие  категории: </a:t>
            </a:r>
          </a:p>
          <a:p>
            <a:pPr marL="82296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(IW) выступления женщин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Индивидуальные(IM)  выступления мужчин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Смешанная Пара (MP)  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 (TR)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(GR)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5064"/>
            <a:ext cx="1604777" cy="285293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0" y="-387424"/>
            <a:ext cx="1484784" cy="14847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16632"/>
            <a:ext cx="8538152" cy="7920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возникновения аэробной гимнастики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599" y="908720"/>
            <a:ext cx="81954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середины 1980-х годов в США, а затем и в странах Европы, Азии и Латинской Америки стали проводиться конкурсы и фестивали по аэробике, впоследствии преобразовавшиеся в соревнования. Как отмечает А. А.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(2001), свой вклад в развитие этого вида спорта внесли возникшие международные федерации АНАК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ANAC 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Aerobic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Championship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ФИСАФ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FISAF 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Federation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Aerobics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СУЗУКИ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Suzuki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ИАФ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IAF —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Aerobic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Спортивная аэробика — как один из видов гимнастики, развивающийся под руководством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еждународная федерация гимнастики"/>
              </a:rPr>
              <a:t>Международной федерации гимнастики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существует с 1995 года.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сферу деятельности FIG входит разработка правил и регламента соревнований, организация крупнейших международных турниров и патронаж крупных региональных и континентальных соревнований, подготовка судей, тренеров и специалистов, популяризация и пропаганда видов гимнастики с помощью современных средств массовой информации. Сегодня в FIG спортивная аэробика по количеству стран-участниц занимает второе место (после спортивной гимнастики) и насчитывает 87 стран. Попытки руководителей ФИЖ (J.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Atkinson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Grandi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1998) объединения существующих в мире федераций, развивающих аэробику, в единую федерацию пока не увенчались успехом. В связи с этим спортивная аэробика пока не имеет достаточных оснований для включения в программу Олимпийских игр.</a:t>
            </a:r>
          </a:p>
        </p:txBody>
      </p:sp>
    </p:spTree>
    <p:extLst>
      <p:ext uri="{BB962C8B-B14F-4D97-AF65-F5344CB8AC3E}">
        <p14:creationId xmlns:p14="http://schemas.microsoft.com/office/powerpoint/2010/main" val="162510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42422" cy="15424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42422"/>
            <a:ext cx="8172400" cy="52709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секция Аэробика спортивная (аэробная гимнастика) начала работать с 2003 года.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занимающиеся в секции учувствовали в 4 республиканских спартакиадах медицинских УВО Республики Беларусь, где занимали достойное </a:t>
            </a:r>
            <a:r>
              <a:rPr lang="ru-RU" sz="3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место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которое удерживают до настоящего времени.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занимающиеся в секции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учувствовали 5 республиканских универсиадах 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Беларусь, лучшие достижения: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категория «Соло» – 7 место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Марцинкевич Наталья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категория «Группа»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место;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категория «Соло» – 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место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Мордашкина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(выполнения квалификации «Кандидат в мастера спорта» (КМС),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«Группа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(Задорожная Наталья,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Марцинкевич Наталья,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Черны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Анастасия, Гацко Екатерина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Пачкаева Елена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 место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«Трио»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(Гацко Екатерина, </a:t>
            </a:r>
            <a:r>
              <a:rPr lang="ru-RU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Мордашкина</a:t>
            </a:r>
            <a:r>
              <a:rPr lang="ru-RU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Анастасия, Пачкаева Елена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7 место</a:t>
            </a:r>
            <a:endParaRPr lang="ru-RU" dirty="0" smtClean="0">
              <a:solidFill>
                <a:srgbClr val="92D05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152" y="159143"/>
            <a:ext cx="76328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достижения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Аэробика спортивная (аэробная гимнастика)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1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608"/>
            <a:ext cx="5688632" cy="426647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19679"/>
            <a:ext cx="7524328" cy="56432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0"/>
            <a:ext cx="1219679" cy="121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7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96762">
            <a:off x="1183887" y="2140491"/>
            <a:ext cx="5760640" cy="43204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27539">
            <a:off x="5041556" y="-169606"/>
            <a:ext cx="3214085" cy="42854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185397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1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57" y="3501008"/>
            <a:ext cx="4508622" cy="338146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488" y="1124744"/>
            <a:ext cx="3222512" cy="5733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57" y="20311"/>
            <a:ext cx="4478343" cy="33587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564" y="54050"/>
            <a:ext cx="1084164" cy="108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" y="-7302"/>
            <a:ext cx="1329043" cy="13290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68" y="4431986"/>
            <a:ext cx="3709132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команды по аэробике спортивной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2017-18 учебный год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Боженкова</a:t>
            </a:r>
            <a:r>
              <a:rPr lang="ru-RU" dirty="0" smtClean="0"/>
              <a:t> Алеся 5 </a:t>
            </a:r>
            <a:r>
              <a:rPr lang="ru-RU" dirty="0" err="1" smtClean="0"/>
              <a:t>фф</a:t>
            </a:r>
            <a:r>
              <a:rPr lang="ru-RU" dirty="0" smtClean="0"/>
              <a:t> 11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Мордашкина</a:t>
            </a:r>
            <a:r>
              <a:rPr lang="ru-RU" dirty="0" smtClean="0"/>
              <a:t> Анастасия 4 </a:t>
            </a:r>
            <a:r>
              <a:rPr lang="ru-RU" dirty="0" err="1" smtClean="0"/>
              <a:t>лф</a:t>
            </a:r>
            <a:r>
              <a:rPr lang="ru-RU" dirty="0" smtClean="0"/>
              <a:t> 43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smtClean="0"/>
              <a:t>Комлева Вероника 2 </a:t>
            </a:r>
            <a:r>
              <a:rPr lang="ru-RU" dirty="0" err="1" smtClean="0"/>
              <a:t>лф</a:t>
            </a:r>
            <a:r>
              <a:rPr lang="ru-RU" dirty="0" smtClean="0"/>
              <a:t> 26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Шулюк</a:t>
            </a:r>
            <a:r>
              <a:rPr lang="ru-RU" dirty="0" smtClean="0"/>
              <a:t> Инна 4 </a:t>
            </a:r>
            <a:r>
              <a:rPr lang="ru-RU" dirty="0" err="1" smtClean="0"/>
              <a:t>фф</a:t>
            </a:r>
            <a:r>
              <a:rPr lang="ru-RU" dirty="0" smtClean="0"/>
              <a:t> 3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smtClean="0"/>
              <a:t>Сенько Полина 2 </a:t>
            </a:r>
            <a:r>
              <a:rPr lang="ru-RU" dirty="0" err="1" smtClean="0"/>
              <a:t>фф</a:t>
            </a:r>
            <a:r>
              <a:rPr lang="ru-RU" dirty="0" smtClean="0"/>
              <a:t> 9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Малахович</a:t>
            </a:r>
            <a:r>
              <a:rPr lang="ru-RU" dirty="0" smtClean="0"/>
              <a:t> Карина 2 </a:t>
            </a:r>
            <a:r>
              <a:rPr lang="ru-RU" dirty="0" err="1" smtClean="0"/>
              <a:t>лф</a:t>
            </a:r>
            <a:r>
              <a:rPr lang="ru-RU" dirty="0" smtClean="0"/>
              <a:t> 22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Сабирова</a:t>
            </a:r>
            <a:r>
              <a:rPr lang="ru-RU" dirty="0" smtClean="0"/>
              <a:t> Диана 1 </a:t>
            </a:r>
            <a:r>
              <a:rPr lang="ru-RU" dirty="0" err="1" smtClean="0"/>
              <a:t>фф</a:t>
            </a:r>
            <a:r>
              <a:rPr lang="ru-RU" dirty="0" smtClean="0"/>
              <a:t> 12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smtClean="0"/>
              <a:t>Михайлова Анастасия 1 </a:t>
            </a:r>
            <a:r>
              <a:rPr lang="ru-RU" dirty="0" err="1" smtClean="0"/>
              <a:t>лф</a:t>
            </a:r>
            <a:r>
              <a:rPr lang="ru-RU" dirty="0" smtClean="0"/>
              <a:t> 14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Саприко</a:t>
            </a:r>
            <a:r>
              <a:rPr lang="ru-RU" dirty="0" smtClean="0"/>
              <a:t> Виктория 2 </a:t>
            </a:r>
            <a:r>
              <a:rPr lang="ru-RU" dirty="0" err="1" smtClean="0"/>
              <a:t>лф</a:t>
            </a:r>
            <a:r>
              <a:rPr lang="ru-RU" dirty="0" smtClean="0"/>
              <a:t> 23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Пархимович</a:t>
            </a:r>
            <a:r>
              <a:rPr lang="ru-RU" dirty="0" smtClean="0"/>
              <a:t> Марина 2 </a:t>
            </a:r>
            <a:r>
              <a:rPr lang="ru-RU" dirty="0" err="1" smtClean="0"/>
              <a:t>лф</a:t>
            </a:r>
            <a:r>
              <a:rPr lang="ru-RU" dirty="0" smtClean="0"/>
              <a:t> 28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Куновская</a:t>
            </a:r>
            <a:r>
              <a:rPr lang="ru-RU" dirty="0" smtClean="0"/>
              <a:t> Ксения 3 </a:t>
            </a:r>
            <a:r>
              <a:rPr lang="ru-RU" dirty="0" err="1" smtClean="0"/>
              <a:t>лф</a:t>
            </a:r>
            <a:r>
              <a:rPr lang="ru-RU" dirty="0" smtClean="0"/>
              <a:t> 33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err="1" smtClean="0"/>
              <a:t>Пачкаева</a:t>
            </a:r>
            <a:r>
              <a:rPr lang="ru-RU" dirty="0" smtClean="0"/>
              <a:t> Елена 5 </a:t>
            </a:r>
            <a:r>
              <a:rPr lang="ru-RU" dirty="0" err="1" smtClean="0"/>
              <a:t>лф</a:t>
            </a:r>
            <a:r>
              <a:rPr lang="ru-RU" dirty="0" smtClean="0"/>
              <a:t> 20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smtClean="0"/>
              <a:t>Синявская Александра 4 </a:t>
            </a:r>
            <a:r>
              <a:rPr lang="ru-RU" dirty="0" err="1" smtClean="0"/>
              <a:t>лф</a:t>
            </a:r>
            <a:r>
              <a:rPr lang="ru-RU" dirty="0" smtClean="0"/>
              <a:t> 33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smtClean="0"/>
              <a:t>Малыгина Анастасия 2 </a:t>
            </a:r>
            <a:r>
              <a:rPr lang="ru-RU" dirty="0" err="1" smtClean="0"/>
              <a:t>фф</a:t>
            </a:r>
            <a:r>
              <a:rPr lang="ru-RU" dirty="0" smtClean="0"/>
              <a:t> 3 </a:t>
            </a:r>
            <a:r>
              <a:rPr lang="ru-RU" dirty="0" err="1" smtClean="0"/>
              <a:t>гр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6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1047</TotalTime>
  <Words>435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Спортивная аэробика (Аэробная гимнастика)</vt:lpstr>
      <vt:lpstr>Презентация PowerPoint</vt:lpstr>
      <vt:lpstr>КАТЕГОРИИ (НОМИНАЦИИ СОРЕВНОВАНИЙ)  </vt:lpstr>
      <vt:lpstr>Презентация PowerPoint</vt:lpstr>
      <vt:lpstr>Спортивные достижения  секция Аэробика спортивная (аэробная гимнастика)  УО «ВГМУ»</vt:lpstr>
      <vt:lpstr>Презентация PowerPoint</vt:lpstr>
      <vt:lpstr>Презентация PowerPoint</vt:lpstr>
      <vt:lpstr>Презентация PowerPoint</vt:lpstr>
      <vt:lpstr>Состав команды по аэробике спортивной  на 2017-18 учебный год </vt:lpstr>
      <vt:lpstr>Тренер секции Аэробика спортивная  (аэробная гимнастика) УО «ВГМУ» Позняк Жанна Анатольевна</vt:lpstr>
      <vt:lpstr>Благодарим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аэробика.</dc:title>
  <dc:creator>Алина</dc:creator>
  <cp:lastModifiedBy>RePack by Diakov</cp:lastModifiedBy>
  <cp:revision>37</cp:revision>
  <dcterms:created xsi:type="dcterms:W3CDTF">2013-03-31T15:49:30Z</dcterms:created>
  <dcterms:modified xsi:type="dcterms:W3CDTF">2018-09-12T09:28:54Z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641561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