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9" r:id="rId4"/>
    <p:sldId id="257" r:id="rId5"/>
    <p:sldId id="271" r:id="rId6"/>
    <p:sldId id="272" r:id="rId7"/>
    <p:sldId id="273" r:id="rId8"/>
    <p:sldId id="268" r:id="rId9"/>
    <p:sldId id="267" r:id="rId10"/>
    <p:sldId id="274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ED2CE9-2BF3-46E1-85D7-F23F6952160F}">
          <p14:sldIdLst>
            <p14:sldId id="256"/>
            <p14:sldId id="261"/>
            <p14:sldId id="269"/>
            <p14:sldId id="257"/>
            <p14:sldId id="271"/>
            <p14:sldId id="272"/>
            <p14:sldId id="273"/>
            <p14:sldId id="268"/>
            <p14:sldId id="267"/>
            <p14:sldId id="274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76" d="100"/>
          <a:sy n="76" d="100"/>
        </p:scale>
        <p:origin x="10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67672-0DC1-425D-8B01-1C49215DD8E2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48B417-C6D0-472C-B0F0-2DB13C59D6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0.wav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ru.wikipedia.org/wiki/%D0%93%D0%B8%D1%80%D1%8F" TargetMode="External"/><Relationship Id="rId5" Type="http://schemas.openxmlformats.org/officeDocument/2006/relationships/hyperlink" Target="https://ru.wikipedia.org/wiki/%D0%92%D0%B8%D0%B4_%D1%81%D0%BF%D0%BE%D1%80%D1%82%D0%B0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7.jpeg"/><Relationship Id="rId5" Type="http://schemas.openxmlformats.org/officeDocument/2006/relationships/hyperlink" Target="https://ru.wikipedia.org/wiki/%D0%A0%D1%83%D0%BA%D0%B0" TargetMode="External"/><Relationship Id="rId4" Type="http://schemas.openxmlformats.org/officeDocument/2006/relationships/hyperlink" Target="https://ru.wikipedia.org/wiki/%D0%93%D0%B8%D1%80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682514"/>
            <a:ext cx="7027872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гиревой спорт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115616" y="5805264"/>
            <a:ext cx="7803620" cy="360040"/>
          </a:xfrm>
          <a:solidFill>
            <a:schemeClr val="accent4">
              <a:lumMod val="20000"/>
              <a:lumOff val="80000"/>
              <a:alpha val="97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Витебский государственный ордена Дружбы народов медицинский университет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16" y="0"/>
            <a:ext cx="1656184" cy="16561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08" y="1375352"/>
            <a:ext cx="7877175" cy="434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089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809">
        <p14:switch dir="r"/>
      </p:transition>
    </mc:Choice>
    <mc:Fallback xmlns="">
      <p:transition spd="slow" advTm="28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err="1"/>
              <a:t>Радзин</a:t>
            </a:r>
            <a:r>
              <a:rPr lang="ru-RU" dirty="0"/>
              <a:t> Д.А. 		1 ЛФ 1 гр.</a:t>
            </a:r>
          </a:p>
          <a:p>
            <a:pPr lvl="0"/>
            <a:r>
              <a:rPr lang="ru-RU" dirty="0"/>
              <a:t>Голубев Д.В.		1 ЛФ 30 гр.</a:t>
            </a:r>
          </a:p>
          <a:p>
            <a:pPr lvl="0"/>
            <a:r>
              <a:rPr lang="ru-RU" dirty="0" err="1"/>
              <a:t>Горбылев</a:t>
            </a:r>
            <a:r>
              <a:rPr lang="ru-RU" dirty="0"/>
              <a:t> С.Ю. 	3 ЛФ 20 гр.</a:t>
            </a:r>
          </a:p>
          <a:p>
            <a:pPr lvl="0"/>
            <a:r>
              <a:rPr lang="ru-RU" dirty="0"/>
              <a:t>Филимонов П.А. 	</a:t>
            </a:r>
            <a:r>
              <a:rPr lang="ru-RU" dirty="0" smtClean="0"/>
              <a:t>4 </a:t>
            </a:r>
            <a:r>
              <a:rPr lang="ru-RU" dirty="0"/>
              <a:t>ЛФ 28 гр.</a:t>
            </a:r>
          </a:p>
          <a:p>
            <a:pPr lvl="0"/>
            <a:r>
              <a:rPr lang="ru-RU" dirty="0" err="1"/>
              <a:t>Саргсян</a:t>
            </a:r>
            <a:r>
              <a:rPr lang="ru-RU" dirty="0"/>
              <a:t> А.Р.	 	4 ЛФ 11 гр.</a:t>
            </a:r>
          </a:p>
          <a:p>
            <a:pPr lvl="0"/>
            <a:r>
              <a:rPr lang="ru-RU" dirty="0"/>
              <a:t>Кондратович Е.Н.	6 ЛФ 27 гр.</a:t>
            </a:r>
          </a:p>
          <a:p>
            <a:pPr lvl="0"/>
            <a:r>
              <a:rPr lang="ru-RU" dirty="0" err="1"/>
              <a:t>Корунный</a:t>
            </a:r>
            <a:r>
              <a:rPr lang="ru-RU" dirty="0"/>
              <a:t> Д.С. 	</a:t>
            </a:r>
            <a:r>
              <a:rPr lang="ru-RU" dirty="0" smtClean="0"/>
              <a:t>3 </a:t>
            </a:r>
            <a:r>
              <a:rPr lang="ru-RU" dirty="0"/>
              <a:t>ЛФ 43 гр.</a:t>
            </a:r>
          </a:p>
          <a:p>
            <a:pPr lvl="0"/>
            <a:r>
              <a:rPr lang="ru-RU" dirty="0"/>
              <a:t>Масленников В.С. 	6 ЛФ 51 гр.</a:t>
            </a:r>
          </a:p>
          <a:p>
            <a:pPr lvl="0"/>
            <a:r>
              <a:rPr lang="ru-RU" dirty="0"/>
              <a:t>Малицкий М.В.	</a:t>
            </a:r>
            <a:r>
              <a:rPr lang="ru-RU" dirty="0" smtClean="0"/>
              <a:t>5 </a:t>
            </a:r>
            <a:r>
              <a:rPr lang="ru-RU" dirty="0"/>
              <a:t>ЛФ 30 гр.</a:t>
            </a:r>
          </a:p>
          <a:p>
            <a:pPr lvl="0"/>
            <a:r>
              <a:rPr lang="ru-RU" dirty="0"/>
              <a:t>Черенков В.П. 	</a:t>
            </a:r>
            <a:r>
              <a:rPr lang="ru-RU" dirty="0" smtClean="0"/>
              <a:t>3 </a:t>
            </a:r>
            <a:r>
              <a:rPr lang="ru-RU" dirty="0"/>
              <a:t>ЛФ 12 гр.</a:t>
            </a:r>
          </a:p>
          <a:p>
            <a:pPr lvl="0"/>
            <a:r>
              <a:rPr lang="ru-RU" dirty="0"/>
              <a:t>Зеленский А.В. 	</a:t>
            </a:r>
            <a:r>
              <a:rPr lang="ru-RU" dirty="0" smtClean="0"/>
              <a:t>3 </a:t>
            </a:r>
            <a:r>
              <a:rPr lang="ru-RU" dirty="0"/>
              <a:t>ЛФ 3 гр.</a:t>
            </a:r>
          </a:p>
          <a:p>
            <a:pPr lvl="0"/>
            <a:r>
              <a:rPr lang="ru-RU" dirty="0"/>
              <a:t>Мельник Е.А. 	</a:t>
            </a:r>
            <a:r>
              <a:rPr lang="ru-RU" dirty="0" smtClean="0"/>
              <a:t>3 </a:t>
            </a:r>
            <a:r>
              <a:rPr lang="ru-RU" dirty="0"/>
              <a:t>ЛФ 4 гр.</a:t>
            </a:r>
          </a:p>
          <a:p>
            <a:pPr lvl="0"/>
            <a:r>
              <a:rPr lang="ru-RU" dirty="0"/>
              <a:t>Семенов К.Н.	</a:t>
            </a:r>
            <a:r>
              <a:rPr lang="ru-RU" dirty="0" smtClean="0"/>
              <a:t>3 </a:t>
            </a:r>
            <a:r>
              <a:rPr lang="ru-RU" dirty="0"/>
              <a:t>ЛФ 21 гр.</a:t>
            </a:r>
          </a:p>
          <a:p>
            <a:pPr lvl="0"/>
            <a:r>
              <a:rPr lang="ru-RU" dirty="0"/>
              <a:t>Мороз Т.С. 		3 ЛФ 7 гр.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 </a:t>
            </a:r>
            <a:r>
              <a:rPr lang="ru-RU" sz="2800" dirty="0"/>
              <a:t>гиревой спорт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2017-18 учебный год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3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5832648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секции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/>
              <a:t>гиревой </a:t>
            </a:r>
            <a:r>
              <a:rPr lang="ru-RU" sz="3100" dirty="0" smtClean="0"/>
              <a:t>спорт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9672" cy="13280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2" y="1328092"/>
            <a:ext cx="3619500" cy="50482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07124" y="1339842"/>
            <a:ext cx="43368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кафедры «Физическая культура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/>
              <a:t>Кандидат в мастера спорта по военному многоборью.</a:t>
            </a:r>
          </a:p>
          <a:p>
            <a:r>
              <a:rPr lang="ru-RU" dirty="0"/>
              <a:t>Куратор академической группы, член профкома сотрудников, член методической комиссии по "ПФК", ответственный за физкультурно-оздоровительную и спортивно-массовую работу. </a:t>
            </a:r>
            <a:r>
              <a:rPr lang="ru-RU"/>
              <a:t/>
            </a:r>
            <a:br>
              <a:rPr lang="ru-RU"/>
            </a:br>
            <a:endParaRPr lang="ru-RU" dirty="0"/>
          </a:p>
          <a:p>
            <a:pPr algn="ctr"/>
            <a:endParaRPr lang="ru-RU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45930"/>
      </p:ext>
    </p:extLst>
  </p:cSld>
  <p:clrMapOvr>
    <a:masterClrMapping/>
  </p:clrMapOvr>
  <p:transition spd="slow" advTm="6057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45117"/>
            <a:ext cx="1602512" cy="160251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640" y="116632"/>
            <a:ext cx="7488832" cy="53285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Гиревой спорт</a:t>
            </a:r>
            <a:r>
              <a:rPr lang="ru-RU" dirty="0"/>
              <a:t> — циклический </a:t>
            </a:r>
            <a:r>
              <a:rPr lang="ru-RU" dirty="0">
                <a:hlinkClick r:id="rId5" tooltip="Вид спорта"/>
              </a:rPr>
              <a:t>вид спорта</a:t>
            </a:r>
            <a:r>
              <a:rPr lang="ru-RU" dirty="0"/>
              <a:t>, в основе которого лежит подъём </a:t>
            </a:r>
            <a:r>
              <a:rPr lang="ru-RU" dirty="0">
                <a:hlinkClick r:id="rId6" tooltip="Гиря"/>
              </a:rPr>
              <a:t>гирь</a:t>
            </a:r>
            <a:r>
              <a:rPr lang="ru-RU" dirty="0"/>
              <a:t> максимально возможное число раз за отведённый промежуток времени в положении стоя.</a:t>
            </a:r>
          </a:p>
          <a:p>
            <a:r>
              <a:rPr lang="ru-RU" dirty="0"/>
              <a:t>Существует две дисциплины у мужчин и одна у женщин. Мужчины соревнуются в классическом двоеборье или толчке по длинному циклу. В свою очередь двоеборье состоит из двух упражнений: толчок двух гирь двумя руками от груди и рывок одной гири каждой рукой. В рывке допускается одна смена рук без постановки снаряда на помост. После выполнения двух упражнений подсчитываются очки в сумме двоеборья. Толчок по длинному циклу заключается в забросе гирь на грудь, выталкивании вверх от груди, опускании на грудь и спуске вниз без касания помоста. Упражнение выполняется с двумя гирями.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725144"/>
            <a:ext cx="5148064" cy="20020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90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194">
        <p14:gallery dir="l"/>
        <p:sndAc>
          <p:stSnd>
            <p:snd r:embed="rId3" name="laser.wav"/>
          </p:stSnd>
        </p:sndAc>
      </p:transition>
    </mc:Choice>
    <mc:Fallback xmlns="">
      <p:transition spd="slow" advClick="0" advTm="20194">
        <p:fade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156162" cy="63408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8028384" cy="4176464"/>
          </a:xfrm>
        </p:spPr>
        <p:txBody>
          <a:bodyPr>
            <a:noAutofit/>
          </a:bodyPr>
          <a:lstStyle/>
          <a:p>
            <a:r>
              <a:rPr lang="ru-RU" sz="2000" dirty="0"/>
              <a:t>До конца 40-х годов XX века гиревого спорта в современном понимании, как соревнования в силовой выносливости, не существовало. Хотя сами гири как спортивный снаряд были известны с конца XVII века. Гири наряду со штангами и гантелями применялись для развития физической силы либо в цирковых выступлениях.</a:t>
            </a:r>
          </a:p>
          <a:p>
            <a:r>
              <a:rPr lang="ru-RU" sz="2000" dirty="0"/>
              <a:t>24 октября 1948 года под патронажем специалистов из тяжёлой атлетики были проведены первые соревнования, в которых атлеты упражнялись с двухпудовыми гирями. Хотя официальных правил ещё не было, но подобные конкурсы стали проводиться на постоянной основе и тяжелоатлеты видели в них способ привлечения масс к своему спорту.</a:t>
            </a:r>
          </a:p>
          <a:p>
            <a:pPr marL="82296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252915"/>
            <a:ext cx="1602512" cy="16025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99" y="4653136"/>
            <a:ext cx="2708722" cy="19128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58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949">
        <p14:doors dir="vert"/>
      </p:transition>
    </mc:Choice>
    <mc:Fallback xmlns="">
      <p:transition spd="slow" advTm="159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102" y="5373216"/>
            <a:ext cx="1484784" cy="14847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32138"/>
            <a:ext cx="5328592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/>
              <a:t>Правила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73619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Соревнования в гиревом спорте проводятся с </a:t>
            </a:r>
            <a:r>
              <a:rPr lang="ru-RU" dirty="0">
                <a:hlinkClick r:id="rId4" tooltip="Гиря"/>
              </a:rPr>
              <a:t>гирями</a:t>
            </a:r>
            <a:r>
              <a:rPr lang="ru-RU" dirty="0"/>
              <a:t> весом 16, 24 и 32 кг по программе двоеборья: толчок двух гирь двумя </a:t>
            </a:r>
            <a:r>
              <a:rPr lang="ru-RU" dirty="0">
                <a:hlinkClick r:id="rId5" tooltip="Рука"/>
              </a:rPr>
              <a:t>руками</a:t>
            </a:r>
            <a:r>
              <a:rPr lang="ru-RU" dirty="0"/>
              <a:t>, рывок гири одной и другой рукой без перерыва для отдыха; либо по программе длинного цикла: толчок двух гирь двумя руками от груди, плюс короткий спуск гирь. Также проводятся соревнования по программе жонглирования одной гири, у мужчин и юношей 16-18 лет — 16 кг, для юношей 14-15 лет — 12 кг, для женщин, девушек и юношей 11-15 лет — 8 кг</a:t>
            </a:r>
            <a:r>
              <a:rPr lang="ru-RU" dirty="0" smtClean="0"/>
              <a:t>.</a:t>
            </a:r>
          </a:p>
          <a:p>
            <a:r>
              <a:rPr lang="ru-RU" dirty="0"/>
              <a:t>В соответствии с правилами </a:t>
            </a:r>
            <a:r>
              <a:rPr lang="ru-RU" dirty="0" smtClean="0"/>
              <a:t>выполнение </a:t>
            </a:r>
            <a:r>
              <a:rPr lang="ru-RU" dirty="0"/>
              <a:t>юниорских спортивных разрядов происходит с гирями 16 кг, взрослых мужских — с гирями 24, КМС и выше — 32 кг. Женские спортивные разряды выполняются с гирями 16 кг, КМС и выше — 24 кг. У мужчин на сегодня 7 весовых категорий: до 63, до 68, до 73, до 78, до 85, до 95 и свыше 95. Категории до 105 и свыше 105 были убраны из программы с 2014 года. У женщин категории до 53, до 58, до 63, до 68, свыше 68.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650790"/>
            <a:ext cx="3923928" cy="22072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5103965"/>
      </p:ext>
    </p:extLst>
  </p:cSld>
  <p:clrMapOvr>
    <a:masterClrMapping/>
  </p:clrMapOvr>
  <p:transition spd="slow" advTm="29949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Упражнения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64704"/>
            <a:ext cx="7746064" cy="48965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Толчок двух гирь</a:t>
            </a:r>
          </a:p>
          <a:p>
            <a:r>
              <a:rPr lang="ru-RU" dirty="0"/>
              <a:t>Спортсмен закидывает две гири на грудь (исходное положение), выталкивает их при помощи подседа на полностью выпрямленные руки над головой, фиксирует их и после счёта судьи принимает исходное положение (гири на груди).</a:t>
            </a:r>
          </a:p>
          <a:p>
            <a:r>
              <a:rPr lang="ru-RU" dirty="0"/>
              <a:t>Не засчитывается, если:</a:t>
            </a:r>
          </a:p>
          <a:p>
            <a:r>
              <a:rPr lang="ru-RU" dirty="0"/>
              <a:t>есть дожим гирь вверху;</a:t>
            </a:r>
          </a:p>
          <a:p>
            <a:r>
              <a:rPr lang="ru-RU" dirty="0"/>
              <a:t>нет фиксации;</a:t>
            </a:r>
          </a:p>
          <a:p>
            <a:r>
              <a:rPr lang="ru-RU" dirty="0"/>
              <a:t>есть потеря равновесия;</a:t>
            </a:r>
          </a:p>
          <a:p>
            <a:r>
              <a:rPr lang="ru-RU" dirty="0"/>
              <a:t>смена положения рук во время подседа.</a:t>
            </a:r>
          </a:p>
          <a:p>
            <a:r>
              <a:rPr lang="ru-RU" dirty="0"/>
              <a:t>При спуске гирь вниз или на помост, или при остановке гирь на плечах выполнение упражнения останавливается.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45117"/>
            <a:ext cx="1602512" cy="160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7027">
        <p14:flip dir="r"/>
      </p:transition>
    </mc:Choice>
    <mc:Fallback xmlns="">
      <p:transition spd="slow" advTm="70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4708028" cy="462440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Рывок гири</a:t>
            </a:r>
          </a:p>
          <a:p>
            <a:r>
              <a:rPr lang="ru-RU" dirty="0"/>
              <a:t>Спортсмен должен непрерывным движением поднять гирю вверх на прямую руку и зафиксировать её. После счёта судьи, не касаясь гирей туловища, спортсмен опускает гирю в замах для следующего подъёма. В момент фиксации вверху колени и туловище должны быть выпрямлены и неподвижны, свободная рука остановлена. Во время старта или смены рук даётся дополнительный замах для разгона.</a:t>
            </a:r>
          </a:p>
          <a:p>
            <a:r>
              <a:rPr lang="ru-RU" dirty="0"/>
              <a:t>Не засчитывается, если:</a:t>
            </a:r>
          </a:p>
          <a:p>
            <a:r>
              <a:rPr lang="ru-RU" dirty="0"/>
              <a:t>есть касание свободной рукой тела, гири или помоста;</a:t>
            </a:r>
          </a:p>
          <a:p>
            <a:r>
              <a:rPr lang="ru-RU" dirty="0"/>
              <a:t>при дожиме гири вверху;</a:t>
            </a:r>
          </a:p>
          <a:p>
            <a:r>
              <a:rPr lang="ru-RU" dirty="0"/>
              <a:t>нет фиксации;</a:t>
            </a:r>
          </a:p>
          <a:p>
            <a:r>
              <a:rPr lang="ru-RU" dirty="0"/>
              <a:t>есть лишний замах.</a:t>
            </a:r>
          </a:p>
          <a:p>
            <a:r>
              <a:rPr lang="ru-RU" dirty="0"/>
              <a:t>Если гиря остановилась на плече или помосте, выполнение останавливается.</a:t>
            </a:r>
          </a:p>
          <a:p>
            <a:endParaRPr lang="ru-RU" dirty="0"/>
          </a:p>
        </p:txBody>
      </p:sp>
      <p:pic>
        <p:nvPicPr>
          <p:cNvPr id="4" name="Picture 2" descr="C:\Documents and Settings\ADMIN\Рабочий стол\Тур А.В\гиривой сорт\IMG-a0c4fd4537b396e0b60edd1acccf4e0d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428736"/>
            <a:ext cx="2857520" cy="464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500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045">
        <p14:prism/>
      </p:transition>
    </mc:Choice>
    <mc:Fallback xmlns="">
      <p:transition spd="slow" advTm="80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Толчок двух гирь по длинному циклу</a:t>
            </a:r>
          </a:p>
          <a:p>
            <a:r>
              <a:rPr lang="ru-RU" dirty="0"/>
              <a:t>Выполняется по тем же правилам, что и классический толчок, но перед очередным выталкиванием гири опускаются в положение виса, затем подъём на грудь и выталкивание. Разрешается опускать гири как между ног, так и через стороны.</a:t>
            </a:r>
          </a:p>
          <a:p>
            <a:r>
              <a:rPr lang="ru-RU" dirty="0"/>
              <a:t>Запрещается:</a:t>
            </a:r>
          </a:p>
          <a:p>
            <a:r>
              <a:rPr lang="ru-RU" dirty="0"/>
              <a:t>остановка гирь на помосте;</a:t>
            </a:r>
          </a:p>
          <a:p>
            <a:r>
              <a:rPr lang="ru-RU" dirty="0"/>
              <a:t>опора руками или гирями на ноги в положении виса;</a:t>
            </a:r>
          </a:p>
          <a:p>
            <a:r>
              <a:rPr lang="ru-RU" dirty="0"/>
              <a:t>остановка гирь в положении виса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527563"/>
      </p:ext>
    </p:extLst>
  </p:cSld>
  <p:clrMapOvr>
    <a:masterClrMapping/>
  </p:clrMapOvr>
  <p:transition spd="slow" advTm="6183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082" y="0"/>
            <a:ext cx="1542422" cy="1542422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422" y="1659054"/>
            <a:ext cx="7037936" cy="392951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328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достижения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</a:t>
            </a:r>
            <a:r>
              <a:rPr lang="ru-RU" sz="3100" dirty="0"/>
              <a:t>гиревой спорт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 «ВГМУ»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42422" y="3166872"/>
            <a:ext cx="75660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61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893">
        <p14:gallery dir="l"/>
      </p:transition>
    </mc:Choice>
    <mc:Fallback xmlns="">
      <p:transition spd="slow" advTm="28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 </a:t>
            </a:r>
            <a:r>
              <a:rPr lang="ru-RU" sz="2800" dirty="0"/>
              <a:t>гиревой спорт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2017-18 учебный год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773" y="0"/>
            <a:ext cx="1328092" cy="1328092"/>
          </a:xfrm>
          <a:prstGeom prst="rect">
            <a:avLst/>
          </a:prstGeom>
        </p:spPr>
      </p:pic>
      <p:pic>
        <p:nvPicPr>
          <p:cNvPr id="1026" name="Picture 2" descr="C:\Documents and Settings\ADMIN\Рабочий стол\Тур А.В\гиривой сорт\IMG-6e090d86d9a31d7abc8d17f0239594a4-V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123728" y="1604191"/>
            <a:ext cx="5854700" cy="439102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86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670">
        <p14:switch dir="r"/>
      </p:transition>
    </mc:Choice>
    <mc:Fallback xmlns="">
      <p:transition spd="slow" advTm="26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921</TotalTime>
  <Words>432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гиревой спорт</vt:lpstr>
      <vt:lpstr>Презентация PowerPoint</vt:lpstr>
      <vt:lpstr>История </vt:lpstr>
      <vt:lpstr>Презентация PowerPoint</vt:lpstr>
      <vt:lpstr>Упражнения  </vt:lpstr>
      <vt:lpstr>Упражнения</vt:lpstr>
      <vt:lpstr>Упражнения</vt:lpstr>
      <vt:lpstr>Спортивные достижения  секция гиревой спорт УО «ВГМУ»</vt:lpstr>
      <vt:lpstr>Состав команды  гиревой спорт на 2017-18 учебный год </vt:lpstr>
      <vt:lpstr>Состав команды  гиревой спорт на 2017-18 учебный год </vt:lpstr>
      <vt:lpstr>Тренер секции  гиревой спорт УО «ВГМУ»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Спортивная аэробика.</dc:title>
  <dc:creator>Алина</dc:creator>
  <cp:lastModifiedBy>RePack by Diakov</cp:lastModifiedBy>
  <cp:revision>39</cp:revision>
  <dcterms:created xsi:type="dcterms:W3CDTF">2013-03-31T15:49:30Z</dcterms:created>
  <dcterms:modified xsi:type="dcterms:W3CDTF">2018-09-12T09:25:49Z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406314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